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1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0838E-9A30-3CE3-FE92-DC3B7D6709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C005CA-1D33-B53E-843C-99470B8D74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F915CE-1411-B6B3-18F0-B6F64D7C5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3B10A-8CBF-418D-9A47-D3677E2744EB}" type="datetimeFigureOut">
              <a:rPr lang="en-US" smtClean="0"/>
              <a:t>12/22/2024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714E5D-D994-D642-952C-4DD9061C1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A3863-831D-0A8A-47B5-8FFD01D14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12AA6-FDEE-44E0-9195-C8B9F38C7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230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F1B3B-A609-7A7D-58AD-424A7E779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35FCD8-6177-7060-B550-8230C0EF39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89356D-B6B2-19CD-BF94-64378C7AF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3B10A-8CBF-418D-9A47-D3677E2744EB}" type="datetimeFigureOut">
              <a:rPr lang="en-US" smtClean="0"/>
              <a:t>12/22/2024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3147F3-6573-A8C6-5162-B58745933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A16B8-812A-6F9A-6E50-B27024638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12AA6-FDEE-44E0-9195-C8B9F38C7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409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EC311-3388-C5FA-E534-BD618AA94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996103-36D2-F1BB-14AD-1328649AC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410A2F-7DDA-E3A0-D3E5-C0EBF3268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3B10A-8CBF-418D-9A47-D3677E2744EB}" type="datetimeFigureOut">
              <a:rPr lang="en-US" smtClean="0"/>
              <a:t>12/22/2024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707859-5F2F-D756-735F-83C0831C5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E8262-8417-5007-D6D2-3C31DCE88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12AA6-FDEE-44E0-9195-C8B9F38C7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226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CCA0C-D21C-D322-F39A-76905E021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5A7A04-9ED6-5A97-D98B-B1463C8605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8A80F5-9355-9650-DEEA-2893257E3A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C5E4AB-4DD8-E711-717C-B14E366F1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3B10A-8CBF-418D-9A47-D3677E2744EB}" type="datetimeFigureOut">
              <a:rPr lang="en-US" smtClean="0"/>
              <a:t>12/22/2024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B5E961-F0C1-7986-7AD0-90519D89C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50B758-DA8E-A954-6699-10DB71FB8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12AA6-FDEE-44E0-9195-C8B9F38C7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446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0F8BE-C478-5019-C981-48E99EB08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B086B0-BB0C-CC1D-B997-550F531138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05A5C5-7B81-9FE6-2E16-6A44455FF1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9B5728-F5C4-A73B-BC6A-BEA5B5D8C0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FBA463-1AF0-3101-90AF-BD8912B677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B512F1-C0C0-60F8-7515-1451A567D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3B10A-8CBF-418D-9A47-D3677E2744EB}" type="datetimeFigureOut">
              <a:rPr lang="en-US" smtClean="0"/>
              <a:t>12/22/2024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15D318-D012-9D3D-0075-6ABAA9903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921AA4-DA24-EC88-6D92-C48C2FD23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12AA6-FDEE-44E0-9195-C8B9F38C7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331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C3266-AA34-41AA-5C11-2E7683C22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5EBD37-C182-09BE-8FA1-55905501A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3B10A-8CBF-418D-9A47-D3677E2744EB}" type="datetimeFigureOut">
              <a:rPr lang="en-US" smtClean="0"/>
              <a:t>12/22/2024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CD49CA-A36D-1160-47B8-3ECE504FB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EB8436-7B2C-54B8-0E98-76C83D9F1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12AA6-FDEE-44E0-9195-C8B9F38C7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56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DA70F7-2D87-5EE2-8FBE-5CB7B66C6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3B10A-8CBF-418D-9A47-D3677E2744EB}" type="datetimeFigureOut">
              <a:rPr lang="en-US" smtClean="0"/>
              <a:t>12/22/2024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A09033-39EC-AF2F-8B55-DC0EA0106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A529D9-1167-03D4-55CD-6F8B4EBBF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12AA6-FDEE-44E0-9195-C8B9F38C7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158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DE8A3-78E3-02A9-69C3-04F3C071D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C3916-8A7C-5B25-53E5-8DFC7A13E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5338E9-F2DC-6033-F957-B473495199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CF5C6-94D9-DA5D-8AAD-8E192773E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3B10A-8CBF-418D-9A47-D3677E2744EB}" type="datetimeFigureOut">
              <a:rPr lang="en-US" smtClean="0"/>
              <a:t>12/22/2024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1AA009-26B4-B307-58CB-9DAB42EF2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FEDC8E-4833-80A3-2EAD-430C0BA5E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12AA6-FDEE-44E0-9195-C8B9F38C7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096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30F45-F53D-5FD1-B39E-780D33279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211E75-7273-9D57-03D6-5579BE5F43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165F47-18C7-C615-6F63-5E1413FA81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FFA80E-F02B-6E72-5EF3-851089AA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3B10A-8CBF-418D-9A47-D3677E2744EB}" type="datetimeFigureOut">
              <a:rPr lang="en-US" smtClean="0"/>
              <a:t>12/22/2024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E966D0-8FAB-742C-BBA1-0E05736AC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9EDA8F-A19C-12E3-1B69-D555B12D4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12AA6-FDEE-44E0-9195-C8B9F38C7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397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DC7B6-A18A-4A03-5429-5293FB9C1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EF413A-F543-7ADE-5CD2-E3107C58BB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69CC01-0EC7-6F36-0B9B-3172F0EB5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3B10A-8CBF-418D-9A47-D3677E2744EB}" type="datetimeFigureOut">
              <a:rPr lang="en-US" smtClean="0"/>
              <a:t>12/22/2024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C4B92C-76AA-5BED-DD65-EAC136F24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52CBA9-1E1A-5277-5905-690A1A238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12AA6-FDEE-44E0-9195-C8B9F38C7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591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9DC6FB-D4C5-B115-6152-157DFBA0D3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76172E-8AE4-28E7-17C5-A27F23B841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CE1EF8-09A0-59E6-76AD-3ED42751A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3B10A-8CBF-418D-9A47-D3677E2744EB}" type="datetimeFigureOut">
              <a:rPr lang="en-US" smtClean="0"/>
              <a:t>12/22/2024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90D41-6A7C-306A-418D-AF9FCB376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80594-A4FB-F64C-607F-B406A300C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12AA6-FDEE-44E0-9195-C8B9F38C7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0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7C39D4-8429-E76F-38D0-9933C2067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33957A-E41E-9C2F-D9EE-47791DFC33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397E8E-1680-6F53-3BDD-A576E552DF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E3B10A-8CBF-418D-9A47-D3677E2744EB}" type="datetimeFigureOut">
              <a:rPr lang="en-US" smtClean="0"/>
              <a:t>12/22/2024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E678EB-061A-519C-8B95-9C295C11EC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7126AD-7CBF-E2DD-D3F2-C9DD959833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912AA6-FDEE-44E0-9195-C8B9F38C7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7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A78533-F5A2-EA3A-40CE-8A569B3C2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41"/>
            <a:ext cx="1216761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99AE53-E347-67FC-AF16-A8958D3245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460582"/>
            <a:ext cx="12192000" cy="3480619"/>
          </a:xfrm>
          <a:solidFill>
            <a:schemeClr val="bg1">
              <a:alpha val="29000"/>
            </a:schemeClr>
          </a:solidFill>
        </p:spPr>
        <p:txBody>
          <a:bodyPr>
            <a:normAutofit/>
          </a:bodyPr>
          <a:lstStyle/>
          <a:p>
            <a:r>
              <a:rPr lang="en-US" sz="5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GREATEST LESSONS OF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CHRISTMAS</a:t>
            </a:r>
            <a:br>
              <a:rPr lang="en-US" dirty="0"/>
            </a:b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Luke 2:4-14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A806AB-E274-C815-9B38-4A093A2F40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14360" y="6039465"/>
            <a:ext cx="3965448" cy="818535"/>
          </a:xfrm>
        </p:spPr>
        <p:txBody>
          <a:bodyPr>
            <a:normAutofit/>
          </a:bodyPr>
          <a:lstStyle/>
          <a:p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Pastor Rod Lago</a:t>
            </a:r>
          </a:p>
        </p:txBody>
      </p:sp>
    </p:spTree>
    <p:extLst>
      <p:ext uri="{BB962C8B-B14F-4D97-AF65-F5344CB8AC3E}">
        <p14:creationId xmlns:p14="http://schemas.microsoft.com/office/powerpoint/2010/main" val="3309958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6D8C467-0923-80A0-ABA8-1CC2448DC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1" y="0"/>
            <a:ext cx="1216761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EAD522C-8F67-64E8-0FF2-034710335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1" y="365125"/>
            <a:ext cx="12167617" cy="1325563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I. </a:t>
            </a:r>
            <a:r>
              <a:rPr lang="en-US" sz="5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HUMILITY</a:t>
            </a:r>
            <a:r>
              <a:rPr lang="en-US" sz="5400" b="1" dirty="0"/>
              <a:t> – God’s Unexpected Arrival.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A2AC84-C1BA-2921-8A47-CC69E062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055813"/>
            <a:ext cx="10515600" cy="4351338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chose to enter the world not as a powerful king, but as a vulnerable baby, demonstrating Ultimate humility.</a:t>
            </a:r>
          </a:p>
          <a:p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implications of God’s willingness to enter human history in such a humble way.</a:t>
            </a:r>
          </a:p>
          <a:p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Luke 2:1-7</a:t>
            </a:r>
          </a:p>
        </p:txBody>
      </p:sp>
    </p:spTree>
    <p:extLst>
      <p:ext uri="{BB962C8B-B14F-4D97-AF65-F5344CB8AC3E}">
        <p14:creationId xmlns:p14="http://schemas.microsoft.com/office/powerpoint/2010/main" val="1550217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05AEF58-5303-FA4C-EB80-FB01B9BB05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1" y="0"/>
            <a:ext cx="1216761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EC0E66B-23E9-5FD5-0B2D-AE753752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1" y="365125"/>
            <a:ext cx="12167617" cy="1325563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en-US" sz="6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LOVE</a:t>
            </a:r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A Gift Beyond Measure.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A63780-3B52-6AE8-15AA-667289F38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141537"/>
            <a:ext cx="10515600" cy="4351338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gift of Jesus is the ultimate expression of God’s boundless love for humanity.</a:t>
            </a:r>
          </a:p>
          <a:p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LOVE is Unconditional, Sacrificial and Transformative.</a:t>
            </a:r>
          </a:p>
          <a:p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3:16</a:t>
            </a:r>
          </a:p>
        </p:txBody>
      </p:sp>
    </p:spTree>
    <p:extLst>
      <p:ext uri="{BB962C8B-B14F-4D97-AF65-F5344CB8AC3E}">
        <p14:creationId xmlns:p14="http://schemas.microsoft.com/office/powerpoint/2010/main" val="608837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001EFCC-E80A-426C-4D20-6B8CF4424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1" y="0"/>
            <a:ext cx="1216761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91E87C-A9A1-8612-1044-0A645F899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1" y="365125"/>
            <a:ext cx="12167617" cy="1325563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en-US" sz="6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HOPE</a:t>
            </a:r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A Light in the Darkness.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E6074-920D-5D37-F8D9-A13FD6C30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055813"/>
            <a:ext cx="10515600" cy="4351338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Jesus' birth brought Hope to a world shrouded in sin and despair.</a:t>
            </a:r>
          </a:p>
          <a:p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HOPE is a promise of redemption, peace, and eternal life.</a:t>
            </a:r>
          </a:p>
          <a:p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Isaiah 9:2</a:t>
            </a:r>
          </a:p>
        </p:txBody>
      </p:sp>
    </p:spTree>
    <p:extLst>
      <p:ext uri="{BB962C8B-B14F-4D97-AF65-F5344CB8AC3E}">
        <p14:creationId xmlns:p14="http://schemas.microsoft.com/office/powerpoint/2010/main" val="1967531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134</Words>
  <Application>Microsoft Office PowerPoint</Application>
  <PresentationFormat>Widescreen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Lucida Calligraphy</vt:lpstr>
      <vt:lpstr>Office Theme</vt:lpstr>
      <vt:lpstr>THE GREATEST LESSONS OF CHRISTMAS Luke 2:4-14</vt:lpstr>
      <vt:lpstr>I. HUMILITY – God’s Unexpected Arrival.</vt:lpstr>
      <vt:lpstr>2. LOVE – A Gift Beyond Measure.</vt:lpstr>
      <vt:lpstr>3. HOPE – A Light in the Darkness.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joan ruth roda</dc:creator>
  <cp:lastModifiedBy>joan ruth roda</cp:lastModifiedBy>
  <cp:revision>1</cp:revision>
  <dcterms:created xsi:type="dcterms:W3CDTF">2024-12-21T17:22:06Z</dcterms:created>
  <dcterms:modified xsi:type="dcterms:W3CDTF">2024-12-21T18:15:51Z</dcterms:modified>
</cp:coreProperties>
</file>